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62300"/>
            <a:ext cx="38385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19300"/>
            <a:ext cx="110204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2838" y="3570346"/>
            <a:ext cx="815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95425"/>
            <a:ext cx="111347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3411" y="301932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634" y="304247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4809" y="49059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0930" y="48596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05064"/>
            <a:ext cx="1419225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302" y="4005064"/>
            <a:ext cx="1419225" cy="619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375" y="4005064"/>
            <a:ext cx="1419225" cy="619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5747" y="4005064"/>
            <a:ext cx="1419225" cy="619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879" y="2326708"/>
            <a:ext cx="138112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919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915" y="295977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6829" y="364268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1599" y="431401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7933" y="503164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1047" y="571455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52612"/>
            <a:ext cx="114204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5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42180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13512"/>
            <a:ext cx="49685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